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9023C-2DA2-EB56-E0FC-FB9DBB27FF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616C18-2660-3714-E398-803ACAD99D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4E9846-F006-CE9E-2A51-3A6520D62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7BC58-2910-458F-8F42-68F44287D86B}" type="datetimeFigureOut">
              <a:rPr lang="it-IT" smtClean="0"/>
              <a:t>13/10/2025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CFCE96-0AE8-6523-558F-6AD346104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0A2C99-A23B-30F7-6880-687B2A507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14808-F951-424A-878F-D8BE7817DBA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9461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5FF8D-7723-A182-7680-D223D08A7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47CC5-002F-B5D7-4562-237C8F85F7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871FC1-8346-D788-12C2-8D56F3FE1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7BC58-2910-458F-8F42-68F44287D86B}" type="datetimeFigureOut">
              <a:rPr lang="it-IT" smtClean="0"/>
              <a:t>13/10/2025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A12837-B2E6-75F3-422C-593B7B83E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60C42-48B6-5C93-A658-A84D65BEF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14808-F951-424A-878F-D8BE7817DBA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3095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2735-12EE-54F6-0D22-D41B49064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FC13C1-7FCA-A66C-3BFC-97397229FA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4C338B-B3F5-3BA0-91D9-EA4038093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7BC58-2910-458F-8F42-68F44287D86B}" type="datetimeFigureOut">
              <a:rPr lang="it-IT" smtClean="0"/>
              <a:t>13/10/2025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4C9E3-CDD9-4A74-68D5-507AD017E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7B02C-3420-0F2B-8FA3-07642075F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14808-F951-424A-878F-D8BE7817DBA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2259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4B035-733F-ED1A-2E58-69CA4DA7B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91E8B-9FF2-873A-9ADB-8BE86D94B7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E2D43E-8708-756A-33DF-E3A40949B8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2314E8-68B6-4DC7-806C-8D152003D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7BC58-2910-458F-8F42-68F44287D86B}" type="datetimeFigureOut">
              <a:rPr lang="it-IT" smtClean="0"/>
              <a:t>13/10/2025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8510A9-0ED9-A3F3-A0B0-1282C68AA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9F3FC9-2FEB-A67C-23A8-29E3A7747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14808-F951-424A-878F-D8BE7817DBA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2298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70517-C163-B9BD-BA28-C1224C8B4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C22AB-ED99-B3A1-BB6F-3FA41546FB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2CC755-D98C-3E97-779A-A9148CA137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D33165-921A-6FD4-114F-161B4EFB8D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7F822A-90CB-FBFE-FDC0-311788E8E4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02390E-7E6B-46CF-7B05-C61EFD771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7BC58-2910-458F-8F42-68F44287D86B}" type="datetimeFigureOut">
              <a:rPr lang="it-IT" smtClean="0"/>
              <a:t>13/10/2025</a:t>
            </a:fld>
            <a:endParaRPr lang="it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DF36D8-2B58-9ECB-F535-D223C4FFC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B95551-4DEC-3679-AFD1-F3CF942AD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14808-F951-424A-878F-D8BE7817DBA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651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25658-84B8-1BF2-E8C7-D22C2F184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42A367-A5C1-FC1C-988D-8911FCC87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7BC58-2910-458F-8F42-68F44287D86B}" type="datetimeFigureOut">
              <a:rPr lang="it-IT" smtClean="0"/>
              <a:t>13/10/2025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3798B3-4D74-CCB0-F820-3FCE751E8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205EB7-5FFD-7DD5-6AB1-4D8AD52FC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14808-F951-424A-878F-D8BE7817DBA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3769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B014CC-1FEC-C4B9-EA82-C4DB0ED96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7BC58-2910-458F-8F42-68F44287D86B}" type="datetimeFigureOut">
              <a:rPr lang="it-IT" smtClean="0"/>
              <a:t>13/10/2025</a:t>
            </a:fld>
            <a:endParaRPr lang="it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085DD5-869C-7F2E-1F53-32DE835A5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820FB5-3CC0-6AB8-4361-F448E1ABF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14808-F951-424A-878F-D8BE7817DBA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5463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455E0-5D6B-0330-AE22-4FCDBCBCB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ADC5EC-3906-BE39-6F30-118ECE1C6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FA6A8D-9AE3-DA1B-24BE-D0A05ADCF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0B59C7-5974-6FBC-013F-4B7C3FBE1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7BC58-2910-458F-8F42-68F44287D86B}" type="datetimeFigureOut">
              <a:rPr lang="it-IT" smtClean="0"/>
              <a:t>13/10/2025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0DFBD0-83A4-33E1-D637-F991F7BA1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815D91-68B1-4448-E4BB-D74CC06BC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14808-F951-424A-878F-D8BE7817DBA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195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13F31-7FEF-3DBF-F348-AA2384D3A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E3082D-1231-BBC5-0F66-5F54D48E0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87DCD5-7893-39E8-D52D-5EFBC96DDB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73046A-B952-DAD2-7B2B-79D71706E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7BC58-2910-458F-8F42-68F44287D86B}" type="datetimeFigureOut">
              <a:rPr lang="it-IT" smtClean="0"/>
              <a:t>13/10/2025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BCC29D-EA7E-0EEE-A867-0BCAF0013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15CFEA-C120-2C49-8228-7845BB273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14808-F951-424A-878F-D8BE7817DBA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7900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DC957-977C-7176-FD9F-FA3AF0E16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52A871-26FA-2C91-F978-2D910F6223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022425-9DE3-0843-07FC-147C656EC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7BC58-2910-458F-8F42-68F44287D86B}" type="datetimeFigureOut">
              <a:rPr lang="it-IT" smtClean="0"/>
              <a:t>13/10/2025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5249D-05D6-F9A4-2C2F-77401F2A6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ECEB6-9CF3-788E-A2CD-BA3EDA993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14808-F951-424A-878F-D8BE7817DBA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6573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8A5FEB-B5CC-4D2A-366C-C7EB2B5117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DB214C-4AFF-7955-0B7C-C333034AB2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ACBE78-839F-B8E9-2A6C-B1CE182A3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7BC58-2910-458F-8F42-68F44287D86B}" type="datetimeFigureOut">
              <a:rPr lang="it-IT" smtClean="0"/>
              <a:t>13/10/2025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FEBA34-6FE3-C697-02B8-C49E76443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58B68C-068E-4036-2BE7-F3C31D065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14808-F951-424A-878F-D8BE7817DBA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2492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5466A0-971A-70A1-04CB-8EC52BFBC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9486CF-616D-BDE0-EDBA-378B77609B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1AC400-A2D8-E8FB-826C-8FBA38A088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B7BC58-2910-458F-8F42-68F44287D86B}" type="datetimeFigureOut">
              <a:rPr lang="it-IT" smtClean="0"/>
              <a:t>13/10/2025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152A9-F352-04A1-9942-54E1C3AE6D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916CB-2A19-9011-2F3E-E76CE764F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914808-F951-424A-878F-D8BE7817DBA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630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9B8B6-C775-4601-B86A-80ECC2657B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B37147-A709-C6E1-0292-13C326F6EF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Picture 4" descr="A red and white logo&#10;&#10;AI-generated content may be incorrect.">
            <a:extLst>
              <a:ext uri="{FF2B5EF4-FFF2-40B4-BE49-F238E27FC236}">
                <a16:creationId xmlns:a16="http://schemas.microsoft.com/office/drawing/2014/main" id="{8B5685A9-A6A7-856C-883F-C73512AC0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" y="0"/>
            <a:ext cx="121875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504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green and white paper money&#10;&#10;AI-generated content may be incorrect.">
            <a:extLst>
              <a:ext uri="{FF2B5EF4-FFF2-40B4-BE49-F238E27FC236}">
                <a16:creationId xmlns:a16="http://schemas.microsoft.com/office/drawing/2014/main" id="{099F866C-5421-352F-1A31-6CB59DB266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" y="0"/>
            <a:ext cx="121886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571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sports uniforms&#10;&#10;AI-generated content may be incorrect.">
            <a:extLst>
              <a:ext uri="{FF2B5EF4-FFF2-40B4-BE49-F238E27FC236}">
                <a16:creationId xmlns:a16="http://schemas.microsoft.com/office/drawing/2014/main" id="{6DB92E6C-5D1E-4FAD-2DE0-912BFF0C0F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995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field with text&#10;&#10;AI-generated content may be incorrect.">
            <a:extLst>
              <a:ext uri="{FF2B5EF4-FFF2-40B4-BE49-F238E27FC236}">
                <a16:creationId xmlns:a16="http://schemas.microsoft.com/office/drawing/2014/main" id="{1836303C-7214-3FA4-B67B-EBFBA040B4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820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text&#10;&#10;AI-generated content may be incorrect.">
            <a:extLst>
              <a:ext uri="{FF2B5EF4-FFF2-40B4-BE49-F238E27FC236}">
                <a16:creationId xmlns:a16="http://schemas.microsoft.com/office/drawing/2014/main" id="{54124119-936C-DC44-CF94-068C09D5D0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271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hite paper&#10;&#10;AI-generated content may be incorrect.">
            <a:extLst>
              <a:ext uri="{FF2B5EF4-FFF2-40B4-BE49-F238E27FC236}">
                <a16:creationId xmlns:a16="http://schemas.microsoft.com/office/drawing/2014/main" id="{7701B8A4-7235-2B0B-F45B-D02FB9A4A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03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94ECC6C4-C50B-DB8A-D3F4-449E0BC04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" y="0"/>
            <a:ext cx="121885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761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ign&#10;&#10;AI-generated content may be incorrect.">
            <a:extLst>
              <a:ext uri="{FF2B5EF4-FFF2-40B4-BE49-F238E27FC236}">
                <a16:creationId xmlns:a16="http://schemas.microsoft.com/office/drawing/2014/main" id="{042019F2-7447-7882-6DCF-0FD6472AFC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386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erson's face&#10;&#10;AI-generated content may be incorrect.">
            <a:extLst>
              <a:ext uri="{FF2B5EF4-FFF2-40B4-BE49-F238E27FC236}">
                <a16:creationId xmlns:a16="http://schemas.microsoft.com/office/drawing/2014/main" id="{7C07172E-E7D2-42B7-351D-FF03CD582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756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ad leading to mountains&#10;&#10;AI-generated content may be incorrect.">
            <a:extLst>
              <a:ext uri="{FF2B5EF4-FFF2-40B4-BE49-F238E27FC236}">
                <a16:creationId xmlns:a16="http://schemas.microsoft.com/office/drawing/2014/main" id="{4C64B124-02A5-6995-C412-16DF741B4F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" y="0"/>
            <a:ext cx="121850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301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ilhouette of people helping each other&#10;&#10;AI-generated content may be incorrect.">
            <a:extLst>
              <a:ext uri="{FF2B5EF4-FFF2-40B4-BE49-F238E27FC236}">
                <a16:creationId xmlns:a16="http://schemas.microsoft.com/office/drawing/2014/main" id="{D351645A-9722-DB1F-6460-0D8D2872D2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" y="0"/>
            <a:ext cx="121899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060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white oval logo&#10;&#10;AI-generated content may be incorrect.">
            <a:extLst>
              <a:ext uri="{FF2B5EF4-FFF2-40B4-BE49-F238E27FC236}">
                <a16:creationId xmlns:a16="http://schemas.microsoft.com/office/drawing/2014/main" id="{0A5CE006-BFD3-6A54-57DC-90E8C6186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" y="0"/>
            <a:ext cx="121899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287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8C3489F3-BA7B-072D-69FE-5E680A155D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620" y="1531374"/>
            <a:ext cx="5326626" cy="53266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3CE9E8-7561-4D16-A658-DC5FF28E65ED}"/>
              </a:ext>
            </a:extLst>
          </p:cNvPr>
          <p:cNvSpPr txBox="1"/>
          <p:nvPr/>
        </p:nvSpPr>
        <p:spPr>
          <a:xfrm>
            <a:off x="1848465" y="747252"/>
            <a:ext cx="7443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https://nuscodigorese.it/area-personale.php</a:t>
            </a:r>
          </a:p>
        </p:txBody>
      </p:sp>
    </p:spTree>
    <p:extLst>
      <p:ext uri="{BB962C8B-B14F-4D97-AF65-F5344CB8AC3E}">
        <p14:creationId xmlns:p14="http://schemas.microsoft.com/office/powerpoint/2010/main" val="511378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64a10b25-3205-4340-a0d1-bc6f95827277}" enabled="1" method="Privileged" siteId="{257a5598-84de-4579-9756-57f65f08a6c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9</Words>
  <Application>Microsoft Office PowerPoint</Application>
  <PresentationFormat>Widescreen</PresentationFormat>
  <Paragraphs>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Telecom Italia S.p.A.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Succi Paolo</dc:creator>
  <cp:lastModifiedBy>Succi Paolo</cp:lastModifiedBy>
  <cp:revision>1</cp:revision>
  <dcterms:created xsi:type="dcterms:W3CDTF">2025-10-13T10:56:05Z</dcterms:created>
  <dcterms:modified xsi:type="dcterms:W3CDTF">2025-10-13T11:05:31Z</dcterms:modified>
</cp:coreProperties>
</file>